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2"/>
    <p:sldId id="257" r:id="rId3"/>
    <p:sldId id="259" r:id="rId4"/>
  </p:sldIdLst>
  <p:sldSz cx="13004800" cy="9753600"/>
  <p:notesSz cx="6735763" cy="986631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1pPr>
    <a:lvl2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2pPr>
    <a:lvl3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3pPr>
    <a:lvl4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4pPr>
    <a:lvl5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5pPr>
    <a:lvl6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6pPr>
    <a:lvl7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7pPr>
    <a:lvl8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8pPr>
    <a:lvl9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C5DD"/>
    <a:srgbClr val="FFFE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381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a:fontRef idx="minor">
          <a:srgbClr val="000000"/>
        </a:fontRef>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ヒラギノ角ゴ ProN W6"/>
          <a:ea typeface="ヒラギノ角ゴ ProN W6"/>
          <a:cs typeface="ヒラギノ角ゴ ProN W6"/>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29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 name="Shape 51"/>
          <p:cNvSpPr>
            <a:spLocks noGrp="1" noRot="1" noChangeAspect="1"/>
          </p:cNvSpPr>
          <p:nvPr>
            <p:ph type="sldImg"/>
          </p:nvPr>
        </p:nvSpPr>
        <p:spPr>
          <a:xfrm>
            <a:off x="901700" y="739775"/>
            <a:ext cx="4932363" cy="3700463"/>
          </a:xfrm>
          <a:prstGeom prst="rect">
            <a:avLst/>
          </a:prstGeom>
        </p:spPr>
        <p:txBody>
          <a:bodyPr/>
          <a:lstStyle/>
          <a:p>
            <a:endParaRPr/>
          </a:p>
        </p:txBody>
      </p:sp>
      <p:sp>
        <p:nvSpPr>
          <p:cNvPr id="52" name="Shape 52"/>
          <p:cNvSpPr>
            <a:spLocks noGrp="1"/>
          </p:cNvSpPr>
          <p:nvPr>
            <p:ph type="body" sz="quarter" idx="1"/>
          </p:nvPr>
        </p:nvSpPr>
        <p:spPr>
          <a:xfrm>
            <a:off x="898102" y="4686499"/>
            <a:ext cx="4939560" cy="4439841"/>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2200">
        <a:latin typeface="Lucida Grande"/>
        <a:ea typeface="Lucida Grande"/>
        <a:cs typeface="Lucida Grande"/>
        <a:sym typeface="Lucida Grande"/>
      </a:defRPr>
    </a:lvl1pPr>
    <a:lvl2pPr defTabSz="457200" latinLnBrk="0">
      <a:defRPr sz="2200">
        <a:latin typeface="Lucida Grande"/>
        <a:ea typeface="Lucida Grande"/>
        <a:cs typeface="Lucida Grande"/>
        <a:sym typeface="Lucida Grande"/>
      </a:defRPr>
    </a:lvl2pPr>
    <a:lvl3pPr defTabSz="457200" latinLnBrk="0">
      <a:defRPr sz="2200">
        <a:latin typeface="Lucida Grande"/>
        <a:ea typeface="Lucida Grande"/>
        <a:cs typeface="Lucida Grande"/>
        <a:sym typeface="Lucida Grande"/>
      </a:defRPr>
    </a:lvl3pPr>
    <a:lvl4pPr defTabSz="457200" latinLnBrk="0">
      <a:defRPr sz="2200">
        <a:latin typeface="Lucida Grande"/>
        <a:ea typeface="Lucida Grande"/>
        <a:cs typeface="Lucida Grande"/>
        <a:sym typeface="Lucida Grande"/>
      </a:defRPr>
    </a:lvl4pPr>
    <a:lvl5pPr defTabSz="457200" latinLnBrk="0">
      <a:defRPr sz="2200">
        <a:latin typeface="Lucida Grande"/>
        <a:ea typeface="Lucida Grande"/>
        <a:cs typeface="Lucida Grande"/>
        <a:sym typeface="Lucida Grande"/>
      </a:defRPr>
    </a:lvl5pPr>
    <a:lvl6pPr defTabSz="457200" latinLnBrk="0">
      <a:defRPr sz="2200">
        <a:latin typeface="Lucida Grande"/>
        <a:ea typeface="Lucida Grande"/>
        <a:cs typeface="Lucida Grande"/>
        <a:sym typeface="Lucida Grande"/>
      </a:defRPr>
    </a:lvl6pPr>
    <a:lvl7pPr defTabSz="457200" latinLnBrk="0">
      <a:defRPr sz="2200">
        <a:latin typeface="Lucida Grande"/>
        <a:ea typeface="Lucida Grande"/>
        <a:cs typeface="Lucida Grande"/>
        <a:sym typeface="Lucida Grande"/>
      </a:defRPr>
    </a:lvl7pPr>
    <a:lvl8pPr defTabSz="457200" latinLnBrk="0">
      <a:defRPr sz="2200">
        <a:latin typeface="Lucida Grande"/>
        <a:ea typeface="Lucida Grande"/>
        <a:cs typeface="Lucida Grande"/>
        <a:sym typeface="Lucida Grande"/>
      </a:defRPr>
    </a:lvl8pPr>
    <a:lvl9pPr defTabSz="457200" latinLnBrk="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910360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75776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タイトル&amp;サブタイトル">
    <p:spTree>
      <p:nvGrpSpPr>
        <p:cNvPr id="1" name=""/>
        <p:cNvGrpSpPr/>
        <p:nvPr/>
      </p:nvGrpSpPr>
      <p:grpSpPr>
        <a:xfrm>
          <a:off x="0" y="0"/>
          <a:ext cx="0" cy="0"/>
          <a:chOff x="0" y="0"/>
          <a:chExt cx="0" cy="0"/>
        </a:xfrm>
      </p:grpSpPr>
      <p:sp>
        <p:nvSpPr>
          <p:cNvPr id="6" name="タイトルテキスト"/>
          <p:cNvSpPr txBox="1">
            <a:spLocks noGrp="1"/>
          </p:cNvSpPr>
          <p:nvPr>
            <p:ph type="title"/>
          </p:nvPr>
        </p:nvSpPr>
        <p:spPr>
          <a:xfrm>
            <a:off x="1270000" y="1638300"/>
            <a:ext cx="10464800" cy="3302000"/>
          </a:xfrm>
          <a:prstGeom prst="rect">
            <a:avLst/>
          </a:prstGeom>
        </p:spPr>
        <p:txBody>
          <a:bodyPr anchor="b"/>
          <a:lstStyle/>
          <a:p>
            <a:r>
              <a:t>タイトルテキスト</a:t>
            </a:r>
          </a:p>
        </p:txBody>
      </p:sp>
      <p:sp>
        <p:nvSpPr>
          <p:cNvPr id="7" name="本文レベル1…"/>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本文レベル1</a:t>
            </a:r>
          </a:p>
          <a:p>
            <a:pPr lvl="1"/>
            <a:r>
              <a:t>本文レベル2</a:t>
            </a:r>
          </a:p>
          <a:p>
            <a:pPr lvl="2"/>
            <a:r>
              <a:t>本文レベル3</a:t>
            </a:r>
          </a:p>
          <a:p>
            <a:pPr lvl="3"/>
            <a:r>
              <a:t>本文レベル4</a:t>
            </a:r>
          </a:p>
          <a:p>
            <a:pPr lvl="4"/>
            <a:r>
              <a:t>本文レベル5</a:t>
            </a:r>
          </a:p>
        </p:txBody>
      </p:sp>
      <p:sp>
        <p:nvSpPr>
          <p:cNvPr id="8" name="スライド番号"/>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引用">
    <p:spTree>
      <p:nvGrpSpPr>
        <p:cNvPr id="1" name=""/>
        <p:cNvGrpSpPr/>
        <p:nvPr/>
      </p:nvGrpSpPr>
      <p:grpSpPr>
        <a:xfrm>
          <a:off x="0" y="0"/>
          <a:ext cx="0" cy="0"/>
          <a:chOff x="0" y="0"/>
          <a:chExt cx="0" cy="0"/>
        </a:xfrm>
      </p:grpSpPr>
      <p:sp>
        <p:nvSpPr>
          <p:cNvPr id="43" name="四角形"/>
          <p:cNvSpPr txBox="1">
            <a:spLocks noGrp="1"/>
          </p:cNvSpPr>
          <p:nvPr>
            <p:ph type="body" sz="quarter" idx="13"/>
          </p:nvPr>
        </p:nvSpPr>
        <p:spPr>
          <a:xfrm>
            <a:off x="1270000" y="4267200"/>
            <a:ext cx="10464800" cy="609600"/>
          </a:xfrm>
          <a:prstGeom prst="rect">
            <a:avLst/>
          </a:prstGeom>
        </p:spPr>
        <p:txBody>
          <a:bodyPr>
            <a:noAutofit/>
          </a:bodyPr>
          <a:lstStyle>
            <a:lvl1pPr marL="0" indent="0" algn="ctr">
              <a:spcBef>
                <a:spcPts val="0"/>
              </a:spcBef>
              <a:buSzTx/>
              <a:buNone/>
              <a:defRPr sz="3400"/>
            </a:lvl1pPr>
          </a:lstStyle>
          <a:p>
            <a:r>
              <a:t> </a:t>
            </a:r>
          </a:p>
        </p:txBody>
      </p:sp>
      <p:sp>
        <p:nvSpPr>
          <p:cNvPr id="44" name="本文レベル1…"/>
          <p:cNvSpPr txBox="1">
            <a:spLocks noGrp="1"/>
          </p:cNvSpPr>
          <p:nvPr>
            <p:ph type="body" sz="quarter" idx="1"/>
          </p:nvPr>
        </p:nvSpPr>
        <p:spPr>
          <a:xfrm>
            <a:off x="1270000" y="6362700"/>
            <a:ext cx="10464800" cy="457200"/>
          </a:xfrm>
          <a:prstGeom prst="rect">
            <a:avLst/>
          </a:prstGeom>
        </p:spPr>
        <p:txBody>
          <a:bodyPr anchor="t"/>
          <a:lstStyle>
            <a:lvl1pPr marL="0" indent="0" algn="ctr">
              <a:spcBef>
                <a:spcPts val="0"/>
              </a:spcBef>
              <a:buSzTx/>
              <a:buNone/>
              <a:defRPr sz="2400"/>
            </a:lvl1pPr>
            <a:lvl2pPr marL="777875" indent="-333375" algn="ctr">
              <a:spcBef>
                <a:spcPts val="0"/>
              </a:spcBef>
              <a:defRPr sz="2400"/>
            </a:lvl2pPr>
            <a:lvl3pPr marL="1222375" indent="-333375" algn="ctr">
              <a:spcBef>
                <a:spcPts val="0"/>
              </a:spcBef>
              <a:defRPr sz="2400"/>
            </a:lvl3pPr>
            <a:lvl4pPr marL="1666875" indent="-333375" algn="ctr">
              <a:spcBef>
                <a:spcPts val="0"/>
              </a:spcBef>
              <a:defRPr sz="2400"/>
            </a:lvl4pPr>
            <a:lvl5pPr marL="2111375" indent="-333375" algn="ctr">
              <a:spcBef>
                <a:spcPts val="0"/>
              </a:spcBef>
              <a:defRPr sz="2400"/>
            </a:lvl5pPr>
          </a:lstStyle>
          <a:p>
            <a:r>
              <a:t>本文レベル1</a:t>
            </a:r>
          </a:p>
          <a:p>
            <a:pPr lvl="1"/>
            <a:r>
              <a:t>本文レベル2</a:t>
            </a:r>
          </a:p>
          <a:p>
            <a:pPr lvl="2"/>
            <a:r>
              <a:t>本文レベル3</a:t>
            </a:r>
          </a:p>
          <a:p>
            <a:pPr lvl="3"/>
            <a:r>
              <a:t>本文レベル4</a:t>
            </a:r>
          </a:p>
          <a:p>
            <a:pPr lvl="4"/>
            <a:r>
              <a:t>本文レベル5</a:t>
            </a:r>
          </a:p>
        </p:txBody>
      </p:sp>
      <p:sp>
        <p:nvSpPr>
          <p:cNvPr id="45"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写真">
    <p:spTree>
      <p:nvGrpSpPr>
        <p:cNvPr id="1" name=""/>
        <p:cNvGrpSpPr/>
        <p:nvPr/>
      </p:nvGrpSpPr>
      <p:grpSpPr>
        <a:xfrm>
          <a:off x="0" y="0"/>
          <a:ext cx="0" cy="0"/>
          <a:chOff x="0" y="0"/>
          <a:chExt cx="0" cy="0"/>
        </a:xfrm>
      </p:grpSpPr>
      <p:sp>
        <p:nvSpPr>
          <p:cNvPr id="47" name="イメージ"/>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48"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50"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画像（横長）">
    <p:spTree>
      <p:nvGrpSpPr>
        <p:cNvPr id="1" name=""/>
        <p:cNvGrpSpPr/>
        <p:nvPr/>
      </p:nvGrpSpPr>
      <p:grpSpPr>
        <a:xfrm>
          <a:off x="0" y="0"/>
          <a:ext cx="0" cy="0"/>
          <a:chOff x="0" y="0"/>
          <a:chExt cx="0" cy="0"/>
        </a:xfrm>
      </p:grpSpPr>
      <p:sp>
        <p:nvSpPr>
          <p:cNvPr id="10" name="イメージ"/>
          <p:cNvSpPr>
            <a:spLocks noGrp="1"/>
          </p:cNvSpPr>
          <p:nvPr>
            <p:ph type="pic" idx="13"/>
          </p:nvPr>
        </p:nvSpPr>
        <p:spPr>
          <a:xfrm>
            <a:off x="1625600" y="673100"/>
            <a:ext cx="9753600" cy="5905500"/>
          </a:xfrm>
          <a:prstGeom prst="rect">
            <a:avLst/>
          </a:prstGeom>
        </p:spPr>
        <p:txBody>
          <a:bodyPr lIns="91439" tIns="45719" rIns="91439" bIns="45719" anchor="t">
            <a:noAutofit/>
          </a:bodyPr>
          <a:lstStyle/>
          <a:p>
            <a:endParaRPr/>
          </a:p>
        </p:txBody>
      </p:sp>
      <p:sp>
        <p:nvSpPr>
          <p:cNvPr id="11" name="タイトルテキスト"/>
          <p:cNvSpPr txBox="1">
            <a:spLocks noGrp="1"/>
          </p:cNvSpPr>
          <p:nvPr>
            <p:ph type="title"/>
          </p:nvPr>
        </p:nvSpPr>
        <p:spPr>
          <a:xfrm>
            <a:off x="1270000" y="6718300"/>
            <a:ext cx="10464800" cy="1422400"/>
          </a:xfrm>
          <a:prstGeom prst="rect">
            <a:avLst/>
          </a:prstGeom>
        </p:spPr>
        <p:txBody>
          <a:bodyPr anchor="b"/>
          <a:lstStyle/>
          <a:p>
            <a:r>
              <a:t>タイトルテキスト</a:t>
            </a:r>
          </a:p>
        </p:txBody>
      </p:sp>
      <p:sp>
        <p:nvSpPr>
          <p:cNvPr id="12" name="本文レベル1…"/>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本文レベル1</a:t>
            </a:r>
          </a:p>
          <a:p>
            <a:pPr lvl="1"/>
            <a:r>
              <a:t>本文レベル2</a:t>
            </a:r>
          </a:p>
          <a:p>
            <a:pPr lvl="2"/>
            <a:r>
              <a:t>本文レベル3</a:t>
            </a:r>
          </a:p>
          <a:p>
            <a:pPr lvl="3"/>
            <a:r>
              <a:t>本文レベル4</a:t>
            </a:r>
          </a:p>
          <a:p>
            <a:pPr lvl="4"/>
            <a:r>
              <a:t>本文レベル5</a:t>
            </a:r>
          </a:p>
        </p:txBody>
      </p:sp>
      <p:sp>
        <p:nvSpPr>
          <p:cNvPr id="1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タイトル（中央）">
    <p:spTree>
      <p:nvGrpSpPr>
        <p:cNvPr id="1" name=""/>
        <p:cNvGrpSpPr/>
        <p:nvPr/>
      </p:nvGrpSpPr>
      <p:grpSpPr>
        <a:xfrm>
          <a:off x="0" y="0"/>
          <a:ext cx="0" cy="0"/>
          <a:chOff x="0" y="0"/>
          <a:chExt cx="0" cy="0"/>
        </a:xfrm>
      </p:grpSpPr>
      <p:sp>
        <p:nvSpPr>
          <p:cNvPr id="15" name="タイトルテキスト"/>
          <p:cNvSpPr txBox="1">
            <a:spLocks noGrp="1"/>
          </p:cNvSpPr>
          <p:nvPr>
            <p:ph type="title"/>
          </p:nvPr>
        </p:nvSpPr>
        <p:spPr>
          <a:xfrm>
            <a:off x="1270000" y="3225800"/>
            <a:ext cx="10464800" cy="3302000"/>
          </a:xfrm>
          <a:prstGeom prst="rect">
            <a:avLst/>
          </a:prstGeom>
        </p:spPr>
        <p:txBody>
          <a:bodyPr/>
          <a:lstStyle/>
          <a:p>
            <a:r>
              <a:t>タイトルテキスト</a:t>
            </a:r>
          </a:p>
        </p:txBody>
      </p:sp>
      <p:sp>
        <p:nvSpPr>
          <p:cNvPr id="1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画像（縦長）">
    <p:spTree>
      <p:nvGrpSpPr>
        <p:cNvPr id="1" name=""/>
        <p:cNvGrpSpPr/>
        <p:nvPr/>
      </p:nvGrpSpPr>
      <p:grpSpPr>
        <a:xfrm>
          <a:off x="0" y="0"/>
          <a:ext cx="0" cy="0"/>
          <a:chOff x="0" y="0"/>
          <a:chExt cx="0" cy="0"/>
        </a:xfrm>
      </p:grpSpPr>
      <p:sp>
        <p:nvSpPr>
          <p:cNvPr id="18" name="イメージ"/>
          <p:cNvSpPr>
            <a:spLocks noGrp="1"/>
          </p:cNvSpPr>
          <p:nvPr>
            <p:ph type="pic" sz="half" idx="13"/>
          </p:nvPr>
        </p:nvSpPr>
        <p:spPr>
          <a:xfrm>
            <a:off x="6718300" y="635000"/>
            <a:ext cx="5334000" cy="8216900"/>
          </a:xfrm>
          <a:prstGeom prst="rect">
            <a:avLst/>
          </a:prstGeom>
        </p:spPr>
        <p:txBody>
          <a:bodyPr lIns="91439" tIns="45719" rIns="91439" bIns="45719" anchor="t">
            <a:noAutofit/>
          </a:bodyPr>
          <a:lstStyle/>
          <a:p>
            <a:endParaRPr/>
          </a:p>
        </p:txBody>
      </p:sp>
      <p:sp>
        <p:nvSpPr>
          <p:cNvPr id="19" name="タイトルテキスト"/>
          <p:cNvSpPr txBox="1">
            <a:spLocks noGrp="1"/>
          </p:cNvSpPr>
          <p:nvPr>
            <p:ph type="title"/>
          </p:nvPr>
        </p:nvSpPr>
        <p:spPr>
          <a:xfrm>
            <a:off x="952500" y="635000"/>
            <a:ext cx="5334000" cy="3987800"/>
          </a:xfrm>
          <a:prstGeom prst="rect">
            <a:avLst/>
          </a:prstGeom>
        </p:spPr>
        <p:txBody>
          <a:bodyPr anchor="b"/>
          <a:lstStyle>
            <a:lvl1pPr>
              <a:defRPr sz="6000"/>
            </a:lvl1pPr>
          </a:lstStyle>
          <a:p>
            <a:r>
              <a:t>タイトルテキスト</a:t>
            </a:r>
          </a:p>
        </p:txBody>
      </p:sp>
      <p:sp>
        <p:nvSpPr>
          <p:cNvPr id="20" name="本文レベル1…"/>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本文レベル1</a:t>
            </a:r>
          </a:p>
          <a:p>
            <a:pPr lvl="1"/>
            <a:r>
              <a:t>本文レベル2</a:t>
            </a:r>
          </a:p>
          <a:p>
            <a:pPr lvl="2"/>
            <a:r>
              <a:t>本文レベル3</a:t>
            </a:r>
          </a:p>
          <a:p>
            <a:pPr lvl="3"/>
            <a:r>
              <a:t>本文レベル4</a:t>
            </a:r>
          </a:p>
          <a:p>
            <a:pPr lvl="4"/>
            <a:r>
              <a:t>本文レベル5</a:t>
            </a:r>
          </a:p>
        </p:txBody>
      </p:sp>
      <p:sp>
        <p:nvSpPr>
          <p:cNvPr id="2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タイトル（上）">
    <p:spTree>
      <p:nvGrpSpPr>
        <p:cNvPr id="1" name=""/>
        <p:cNvGrpSpPr/>
        <p:nvPr/>
      </p:nvGrpSpPr>
      <p:grpSpPr>
        <a:xfrm>
          <a:off x="0" y="0"/>
          <a:ext cx="0" cy="0"/>
          <a:chOff x="0" y="0"/>
          <a:chExt cx="0" cy="0"/>
        </a:xfrm>
      </p:grpSpPr>
      <p:sp>
        <p:nvSpPr>
          <p:cNvPr id="23" name="タイトルテキスト"/>
          <p:cNvSpPr txBox="1">
            <a:spLocks noGrp="1"/>
          </p:cNvSpPr>
          <p:nvPr>
            <p:ph type="title"/>
          </p:nvPr>
        </p:nvSpPr>
        <p:spPr>
          <a:prstGeom prst="rect">
            <a:avLst/>
          </a:prstGeom>
        </p:spPr>
        <p:txBody>
          <a:bodyPr/>
          <a:lstStyle/>
          <a:p>
            <a:r>
              <a:t>タイトルテキスト</a:t>
            </a:r>
          </a:p>
        </p:txBody>
      </p:sp>
      <p:sp>
        <p:nvSpPr>
          <p:cNvPr id="24"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タイトル&amp;箇条書き">
    <p:spTree>
      <p:nvGrpSpPr>
        <p:cNvPr id="1" name=""/>
        <p:cNvGrpSpPr/>
        <p:nvPr/>
      </p:nvGrpSpPr>
      <p:grpSpPr>
        <a:xfrm>
          <a:off x="0" y="0"/>
          <a:ext cx="0" cy="0"/>
          <a:chOff x="0" y="0"/>
          <a:chExt cx="0" cy="0"/>
        </a:xfrm>
      </p:grpSpPr>
      <p:sp>
        <p:nvSpPr>
          <p:cNvPr id="26" name="タイトルテキスト"/>
          <p:cNvSpPr txBox="1">
            <a:spLocks noGrp="1"/>
          </p:cNvSpPr>
          <p:nvPr>
            <p:ph type="title"/>
          </p:nvPr>
        </p:nvSpPr>
        <p:spPr>
          <a:prstGeom prst="rect">
            <a:avLst/>
          </a:prstGeom>
        </p:spPr>
        <p:txBody>
          <a:bodyPr/>
          <a:lstStyle/>
          <a:p>
            <a:r>
              <a:t>タイトルテキスト</a:t>
            </a:r>
          </a:p>
        </p:txBody>
      </p:sp>
      <p:sp>
        <p:nvSpPr>
          <p:cNvPr id="27" name="本文レベル1…"/>
          <p:cNvSpPr txBox="1">
            <a:spLocks noGrp="1"/>
          </p:cNvSpPr>
          <p:nvPr>
            <p:ph type="body" idx="1"/>
          </p:nvPr>
        </p:nvSpPr>
        <p:spPr>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28"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タイトル、箇条書き、画像">
    <p:spTree>
      <p:nvGrpSpPr>
        <p:cNvPr id="1" name=""/>
        <p:cNvGrpSpPr/>
        <p:nvPr/>
      </p:nvGrpSpPr>
      <p:grpSpPr>
        <a:xfrm>
          <a:off x="0" y="0"/>
          <a:ext cx="0" cy="0"/>
          <a:chOff x="0" y="0"/>
          <a:chExt cx="0" cy="0"/>
        </a:xfrm>
      </p:grpSpPr>
      <p:sp>
        <p:nvSpPr>
          <p:cNvPr id="30" name="イメージ"/>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31" name="タイトルテキスト"/>
          <p:cNvSpPr txBox="1">
            <a:spLocks noGrp="1"/>
          </p:cNvSpPr>
          <p:nvPr>
            <p:ph type="title"/>
          </p:nvPr>
        </p:nvSpPr>
        <p:spPr>
          <a:prstGeom prst="rect">
            <a:avLst/>
          </a:prstGeom>
        </p:spPr>
        <p:txBody>
          <a:bodyPr/>
          <a:lstStyle/>
          <a:p>
            <a:r>
              <a:t>タイトルテキスト</a:t>
            </a:r>
          </a:p>
        </p:txBody>
      </p:sp>
      <p:sp>
        <p:nvSpPr>
          <p:cNvPr id="32" name="本文レベル1…"/>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本文レベル1</a:t>
            </a:r>
          </a:p>
          <a:p>
            <a:pPr lvl="1"/>
            <a:r>
              <a:t>本文レベル2</a:t>
            </a:r>
          </a:p>
          <a:p>
            <a:pPr lvl="2"/>
            <a:r>
              <a:t>本文レベル3</a:t>
            </a:r>
          </a:p>
          <a:p>
            <a:pPr lvl="3"/>
            <a:r>
              <a:t>本文レベル4</a:t>
            </a:r>
          </a:p>
          <a:p>
            <a:pPr lvl="4"/>
            <a:r>
              <a:t>本文レベル5</a:t>
            </a:r>
          </a:p>
        </p:txBody>
      </p:sp>
      <p:sp>
        <p:nvSpPr>
          <p:cNvPr id="33" name="スライド番号"/>
          <p:cNvSpPr txBox="1">
            <a:spLocks noGrp="1"/>
          </p:cNvSpPr>
          <p:nvPr>
            <p:ph type="sldNum" sz="quarter" idx="2"/>
          </p:nvPr>
        </p:nvSpPr>
        <p:spPr>
          <a:xfrm>
            <a:off x="6308360" y="9296400"/>
            <a:ext cx="381306" cy="304800"/>
          </a:xfrm>
          <a:prstGeom prst="rect">
            <a:avLst/>
          </a:prstGeom>
        </p:spPr>
        <p:txBody>
          <a:bodyPr/>
          <a:lstStyle>
            <a:lvl1pPr>
              <a:defRPr>
                <a:latin typeface="+mn-lt"/>
                <a:ea typeface="+mn-ea"/>
                <a:cs typeface="+mn-cs"/>
                <a:sym typeface="ヒラギノ角ゴ ProN W3"/>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箇条書き">
    <p:spTree>
      <p:nvGrpSpPr>
        <p:cNvPr id="1" name=""/>
        <p:cNvGrpSpPr/>
        <p:nvPr/>
      </p:nvGrpSpPr>
      <p:grpSpPr>
        <a:xfrm>
          <a:off x="0" y="0"/>
          <a:ext cx="0" cy="0"/>
          <a:chOff x="0" y="0"/>
          <a:chExt cx="0" cy="0"/>
        </a:xfrm>
      </p:grpSpPr>
      <p:sp>
        <p:nvSpPr>
          <p:cNvPr id="35" name="本文レベル1…"/>
          <p:cNvSpPr txBox="1">
            <a:spLocks noGrp="1"/>
          </p:cNvSpPr>
          <p:nvPr>
            <p:ph type="body" idx="1"/>
          </p:nvPr>
        </p:nvSpPr>
        <p:spPr>
          <a:xfrm>
            <a:off x="952500" y="1270000"/>
            <a:ext cx="11099800" cy="7213600"/>
          </a:xfrm>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3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画像（3点）">
    <p:spTree>
      <p:nvGrpSpPr>
        <p:cNvPr id="1" name=""/>
        <p:cNvGrpSpPr/>
        <p:nvPr/>
      </p:nvGrpSpPr>
      <p:grpSpPr>
        <a:xfrm>
          <a:off x="0" y="0"/>
          <a:ext cx="0" cy="0"/>
          <a:chOff x="0" y="0"/>
          <a:chExt cx="0" cy="0"/>
        </a:xfrm>
      </p:grpSpPr>
      <p:sp>
        <p:nvSpPr>
          <p:cNvPr id="38" name="イメージ"/>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39" name="イメージ"/>
          <p:cNvSpPr>
            <a:spLocks noGrp="1"/>
          </p:cNvSpPr>
          <p:nvPr>
            <p:ph type="pic" sz="quarter" idx="14"/>
          </p:nvPr>
        </p:nvSpPr>
        <p:spPr>
          <a:xfrm>
            <a:off x="6718300" y="889000"/>
            <a:ext cx="5334000" cy="3771900"/>
          </a:xfrm>
          <a:prstGeom prst="rect">
            <a:avLst/>
          </a:prstGeom>
        </p:spPr>
        <p:txBody>
          <a:bodyPr lIns="91439" tIns="45719" rIns="91439" bIns="45719" anchor="t">
            <a:noAutofit/>
          </a:bodyPr>
          <a:lstStyle/>
          <a:p>
            <a:endParaRPr/>
          </a:p>
        </p:txBody>
      </p:sp>
      <p:sp>
        <p:nvSpPr>
          <p:cNvPr id="40" name="イメージ"/>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4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タイトルテキスト"/>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タイトルテキスト</a:t>
            </a:r>
          </a:p>
        </p:txBody>
      </p:sp>
      <p:sp>
        <p:nvSpPr>
          <p:cNvPr id="3" name="本文レベル1…"/>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本文レベル1</a:t>
            </a:r>
          </a:p>
          <a:p>
            <a:pPr lvl="1"/>
            <a:r>
              <a:t>本文レベル2</a:t>
            </a:r>
          </a:p>
          <a:p>
            <a:pPr lvl="2"/>
            <a:r>
              <a:t>本文レベル3</a:t>
            </a:r>
          </a:p>
          <a:p>
            <a:pPr lvl="3"/>
            <a:r>
              <a:t>本文レベル4</a:t>
            </a:r>
          </a:p>
          <a:p>
            <a:pPr lvl="4"/>
            <a:r>
              <a:t>本文レベル5</a:t>
            </a:r>
          </a:p>
        </p:txBody>
      </p:sp>
      <p:sp>
        <p:nvSpPr>
          <p:cNvPr id="4" name="スライド番号"/>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利尻町協力隊パワポテンプレ_2_アートボード 1 のコピー 3.jpg" descr="利尻町協力隊パワポテンプレ_2_アートボード 1 のコピー 3.jpg"/>
          <p:cNvPicPr>
            <a:picLocks noChangeAspect="1"/>
          </p:cNvPicPr>
          <p:nvPr/>
        </p:nvPicPr>
        <p:blipFill>
          <a:blip r:embed="rId3"/>
          <a:srcRect t="2648" b="2648"/>
          <a:stretch>
            <a:fillRect/>
          </a:stretch>
        </p:blipFill>
        <p:spPr>
          <a:xfrm>
            <a:off x="-301626" y="13890"/>
            <a:ext cx="13607956" cy="9700421"/>
          </a:xfrm>
          <a:prstGeom prst="rect">
            <a:avLst/>
          </a:prstGeom>
          <a:ln w="12700">
            <a:miter lim="400000"/>
          </a:ln>
        </p:spPr>
      </p:pic>
      <p:sp>
        <p:nvSpPr>
          <p:cNvPr id="56" name="埼玉県…"/>
          <p:cNvSpPr txBox="1"/>
          <p:nvPr/>
        </p:nvSpPr>
        <p:spPr>
          <a:xfrm>
            <a:off x="1790379" y="2243007"/>
            <a:ext cx="4954337" cy="43311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defTabSz="457200">
              <a:lnSpc>
                <a:spcPct val="200000"/>
              </a:lnSpc>
              <a:defRPr>
                <a:latin typeface="ヒラギノ角ゴ ProN W6"/>
                <a:ea typeface="ヒラギノ角ゴ ProN W6"/>
                <a:cs typeface="ヒラギノ角ゴ ProN W6"/>
                <a:sym typeface="ヒラギノ角ゴ ProN W6"/>
              </a:defRPr>
            </a:pPr>
            <a:r>
              <a:rPr lang="ja-JP" altLang="en-US" sz="2000" dirty="0">
                <a:latin typeface="UD デジタル 教科書体 NP-R" panose="02020400000000000000" pitchFamily="18" charset="-128"/>
                <a:ea typeface="UD デジタル 教科書体 NP-R" panose="02020400000000000000" pitchFamily="18" charset="-128"/>
              </a:rPr>
              <a:t>　　出身：</a:t>
            </a:r>
            <a:r>
              <a:rPr lang="ja-JP" altLang="en-US" sz="2000" b="1" dirty="0">
                <a:latin typeface="UD デジタル 教科書体 NP-R" panose="02020400000000000000" pitchFamily="18" charset="-128"/>
                <a:ea typeface="UD デジタル 教科書体 NP-R" panose="02020400000000000000" pitchFamily="18" charset="-128"/>
              </a:rPr>
              <a:t>大阪府</a:t>
            </a:r>
            <a:endParaRPr sz="2000" b="1" dirty="0">
              <a:latin typeface="UD デジタル 教科書体 NP-R" panose="02020400000000000000" pitchFamily="18" charset="-128"/>
              <a:ea typeface="UD デジタル 教科書体 NP-R" panose="02020400000000000000" pitchFamily="18" charset="-128"/>
            </a:endParaRPr>
          </a:p>
          <a:p>
            <a:pPr algn="l" defTabSz="457200">
              <a:lnSpc>
                <a:spcPct val="200000"/>
              </a:lnSpc>
              <a:defRPr>
                <a:latin typeface="ヒラギノ角ゴ ProN W6"/>
                <a:ea typeface="ヒラギノ角ゴ ProN W6"/>
                <a:cs typeface="ヒラギノ角ゴ ProN W6"/>
                <a:sym typeface="ヒラギノ角ゴ ProN W6"/>
              </a:defRPr>
            </a:pPr>
            <a:r>
              <a:rPr lang="ja-JP" altLang="en-US" sz="2000" dirty="0">
                <a:latin typeface="UD デジタル 教科書体 NP-R" panose="02020400000000000000" pitchFamily="18" charset="-128"/>
                <a:ea typeface="UD デジタル 教科書体 NP-R" panose="02020400000000000000" pitchFamily="18" charset="-128"/>
              </a:rPr>
              <a:t>活動場所：</a:t>
            </a:r>
            <a:r>
              <a:rPr lang="ja-JP" altLang="en-US" sz="2000" b="1" dirty="0">
                <a:latin typeface="UD デジタル 教科書体 NP-R" panose="02020400000000000000" pitchFamily="18" charset="-128"/>
                <a:ea typeface="UD デジタル 教科書体 NP-R" panose="02020400000000000000" pitchFamily="18" charset="-128"/>
              </a:rPr>
              <a:t>利尻町</a:t>
            </a:r>
            <a:endParaRPr sz="2000" b="1" dirty="0">
              <a:latin typeface="UD デジタル 教科書体 NP-R" panose="02020400000000000000" pitchFamily="18" charset="-128"/>
              <a:ea typeface="UD デジタル 教科書体 NP-R" panose="02020400000000000000" pitchFamily="18" charset="-128"/>
            </a:endParaRPr>
          </a:p>
          <a:p>
            <a:pPr algn="l" defTabSz="457200">
              <a:lnSpc>
                <a:spcPct val="200000"/>
              </a:lnSpc>
              <a:defRPr>
                <a:latin typeface="ヒラギノ角ゴ ProN W6"/>
                <a:ea typeface="ヒラギノ角ゴ ProN W6"/>
                <a:cs typeface="ヒラギノ角ゴ ProN W6"/>
                <a:sym typeface="ヒラギノ角ゴ ProN W6"/>
              </a:defRPr>
            </a:pPr>
            <a:r>
              <a:rPr lang="ja-JP" altLang="en-US" sz="2000" dirty="0">
                <a:latin typeface="UD デジタル 教科書体 NP-R" panose="02020400000000000000" pitchFamily="18" charset="-128"/>
                <a:ea typeface="UD デジタル 教科書体 NP-R" panose="02020400000000000000" pitchFamily="18" charset="-128"/>
              </a:rPr>
              <a:t>活動内容：</a:t>
            </a:r>
            <a:r>
              <a:rPr lang="ja-JP" altLang="en-US" sz="2000" b="1" dirty="0">
                <a:latin typeface="UD デジタル 教科書体 NP-R" panose="02020400000000000000" pitchFamily="18" charset="-128"/>
                <a:ea typeface="UD デジタル 教科書体 NP-R" panose="02020400000000000000" pitchFamily="18" charset="-128"/>
              </a:rPr>
              <a:t>観光協会関係</a:t>
            </a:r>
            <a:endParaRPr sz="2000" b="1" dirty="0">
              <a:latin typeface="UD デジタル 教科書体 NP-R" panose="02020400000000000000" pitchFamily="18" charset="-128"/>
              <a:ea typeface="UD デジタル 教科書体 NP-R" panose="02020400000000000000" pitchFamily="18" charset="-128"/>
            </a:endParaRPr>
          </a:p>
          <a:p>
            <a:pPr algn="l" defTabSz="457200">
              <a:lnSpc>
                <a:spcPct val="200000"/>
              </a:lnSpc>
              <a:defRPr>
                <a:latin typeface="ヒラギノ角ゴ ProN W6"/>
                <a:ea typeface="ヒラギノ角ゴ ProN W6"/>
                <a:cs typeface="ヒラギノ角ゴ ProN W6"/>
                <a:sym typeface="ヒラギノ角ゴ ProN W6"/>
              </a:defRPr>
            </a:pPr>
            <a:r>
              <a:rPr lang="ja-JP" altLang="en-US" sz="2000" b="1" dirty="0">
                <a:latin typeface="UD デジタル 教科書体 NP-R" panose="02020400000000000000" pitchFamily="18" charset="-128"/>
                <a:ea typeface="UD デジタル 教科書体 NP-R" panose="02020400000000000000" pitchFamily="18" charset="-128"/>
              </a:rPr>
              <a:t>　　　　　町役場・商工観光関係</a:t>
            </a:r>
            <a:endParaRPr sz="2000" b="1" dirty="0">
              <a:latin typeface="UD デジタル 教科書体 NP-R" panose="02020400000000000000" pitchFamily="18" charset="-128"/>
              <a:ea typeface="UD デジタル 教科書体 NP-R" panose="02020400000000000000" pitchFamily="18" charset="-128"/>
            </a:endParaRPr>
          </a:p>
          <a:p>
            <a:pPr algn="l" defTabSz="457200">
              <a:lnSpc>
                <a:spcPct val="200000"/>
              </a:lnSpc>
              <a:defRPr>
                <a:latin typeface="ヒラギノ角ゴ ProN W6"/>
                <a:ea typeface="ヒラギノ角ゴ ProN W6"/>
                <a:cs typeface="ヒラギノ角ゴ ProN W6"/>
                <a:sym typeface="ヒラギノ角ゴ ProN W6"/>
              </a:defRPr>
            </a:pPr>
            <a:r>
              <a:rPr lang="ja-JP" altLang="en-US" sz="2000" b="1" dirty="0">
                <a:latin typeface="UD デジタル 教科書体 NP-R" panose="02020400000000000000" pitchFamily="18" charset="-128"/>
                <a:ea typeface="UD デジタル 教科書体 NP-R" panose="02020400000000000000" pitchFamily="18" charset="-128"/>
              </a:rPr>
              <a:t>　　　　　神居海岸パーク</a:t>
            </a:r>
            <a:endParaRPr sz="2000" b="1" dirty="0">
              <a:latin typeface="UD デジタル 教科書体 NP-R" panose="02020400000000000000" pitchFamily="18" charset="-128"/>
              <a:ea typeface="UD デジタル 教科書体 NP-R" panose="02020400000000000000" pitchFamily="18" charset="-128"/>
            </a:endParaRPr>
          </a:p>
          <a:p>
            <a:pPr algn="l" defTabSz="457200">
              <a:lnSpc>
                <a:spcPct val="200000"/>
              </a:lnSpc>
              <a:defRPr>
                <a:latin typeface="ヒラギノ角ゴ ProN W6"/>
                <a:ea typeface="ヒラギノ角ゴ ProN W6"/>
                <a:cs typeface="ヒラギノ角ゴ ProN W6"/>
                <a:sym typeface="ヒラギノ角ゴ ProN W6"/>
              </a:defRPr>
            </a:pPr>
            <a:r>
              <a:rPr lang="ja-JP" altLang="en-US" sz="2000" dirty="0">
                <a:latin typeface="UD デジタル 教科書体 NP-R" panose="02020400000000000000" pitchFamily="18" charset="-128"/>
                <a:ea typeface="UD デジタル 教科書体 NP-R" panose="02020400000000000000" pitchFamily="18" charset="-128"/>
              </a:rPr>
              <a:t>　　任期：</a:t>
            </a:r>
            <a:r>
              <a:rPr lang="en-US" altLang="ja-JP" sz="2000" b="1" dirty="0">
                <a:latin typeface="UD デジタル 教科書体 NP-R" panose="02020400000000000000" pitchFamily="18" charset="-128"/>
                <a:ea typeface="UD デジタル 教科書体 NP-R" panose="02020400000000000000" pitchFamily="18" charset="-128"/>
              </a:rPr>
              <a:t>2023</a:t>
            </a:r>
            <a:r>
              <a:rPr sz="2000" b="1" dirty="0">
                <a:latin typeface="UD デジタル 教科書体 NP-R" panose="02020400000000000000" pitchFamily="18" charset="-128"/>
                <a:ea typeface="UD デジタル 教科書体 NP-R" panose="02020400000000000000" pitchFamily="18" charset="-128"/>
              </a:rPr>
              <a:t>年</a:t>
            </a:r>
            <a:r>
              <a:rPr lang="en-US" altLang="ja-JP" sz="2000" b="1" dirty="0">
                <a:latin typeface="UD デジタル 教科書体 NP-R" panose="02020400000000000000" pitchFamily="18" charset="-128"/>
                <a:ea typeface="UD デジタル 教科書体 NP-R" panose="02020400000000000000" pitchFamily="18" charset="-128"/>
              </a:rPr>
              <a:t>5</a:t>
            </a:r>
            <a:r>
              <a:rPr sz="2000" b="1" dirty="0">
                <a:latin typeface="UD デジタル 教科書体 NP-R" panose="02020400000000000000" pitchFamily="18" charset="-128"/>
                <a:ea typeface="UD デジタル 教科書体 NP-R" panose="02020400000000000000" pitchFamily="18" charset="-128"/>
              </a:rPr>
              <a:t>月</a:t>
            </a:r>
            <a:r>
              <a:rPr lang="ja-JP" altLang="en-US" sz="2000" b="1" dirty="0">
                <a:latin typeface="UD デジタル 教科書体 NP-R" panose="02020400000000000000" pitchFamily="18" charset="-128"/>
                <a:ea typeface="UD デジタル 教科書体 NP-R" panose="02020400000000000000" pitchFamily="18" charset="-128"/>
              </a:rPr>
              <a:t>～</a:t>
            </a:r>
            <a:r>
              <a:rPr lang="en-US" altLang="ja-JP" sz="2000" b="1" dirty="0">
                <a:latin typeface="UD デジタル 教科書体 NP-R" panose="02020400000000000000" pitchFamily="18" charset="-128"/>
                <a:ea typeface="UD デジタル 教科書体 NP-R" panose="02020400000000000000" pitchFamily="18" charset="-128"/>
              </a:rPr>
              <a:t>2026</a:t>
            </a:r>
            <a:r>
              <a:rPr lang="ja-JP" altLang="en-US" sz="2000" b="1" dirty="0">
                <a:latin typeface="UD デジタル 教科書体 NP-R" panose="02020400000000000000" pitchFamily="18" charset="-128"/>
                <a:ea typeface="UD デジタル 教科書体 NP-R" panose="02020400000000000000" pitchFamily="18" charset="-128"/>
              </a:rPr>
              <a:t>年</a:t>
            </a:r>
            <a:r>
              <a:rPr lang="en-US" altLang="ja-JP" sz="2000" b="1" dirty="0">
                <a:latin typeface="UD デジタル 教科書体 NP-R" panose="02020400000000000000" pitchFamily="18" charset="-128"/>
                <a:ea typeface="UD デジタル 教科書体 NP-R" panose="02020400000000000000" pitchFamily="18" charset="-128"/>
              </a:rPr>
              <a:t>4</a:t>
            </a:r>
            <a:r>
              <a:rPr lang="ja-JP" altLang="en-US" sz="2000" b="1" dirty="0">
                <a:latin typeface="UD デジタル 教科書体 NP-R" panose="02020400000000000000" pitchFamily="18" charset="-128"/>
                <a:ea typeface="UD デジタル 教科書体 NP-R" panose="02020400000000000000" pitchFamily="18" charset="-128"/>
              </a:rPr>
              <a:t>月</a:t>
            </a:r>
          </a:p>
          <a:p>
            <a:pPr algn="l" defTabSz="457200">
              <a:lnSpc>
                <a:spcPct val="200000"/>
              </a:lnSpc>
              <a:defRPr>
                <a:latin typeface="ヒラギノ角ゴ ProN W6"/>
                <a:ea typeface="ヒラギノ角ゴ ProN W6"/>
                <a:cs typeface="ヒラギノ角ゴ ProN W6"/>
                <a:sym typeface="ヒラギノ角ゴ ProN W6"/>
              </a:defRPr>
            </a:pPr>
            <a:r>
              <a:rPr lang="ja-JP" altLang="en-US" sz="2000" b="1" dirty="0">
                <a:latin typeface="UD デジタル 教科書体 NP-R" panose="02020400000000000000" pitchFamily="18" charset="-128"/>
                <a:ea typeface="UD デジタル 教科書体 NP-R" panose="02020400000000000000" pitchFamily="18" charset="-128"/>
              </a:rPr>
              <a:t>　　　　　（</a:t>
            </a:r>
            <a:r>
              <a:rPr lang="en-US" altLang="ja-JP" sz="2000" b="1" dirty="0">
                <a:latin typeface="UD デジタル 教科書体 NP-R" panose="02020400000000000000" pitchFamily="18" charset="-128"/>
                <a:ea typeface="UD デジタル 教科書体 NP-R" panose="02020400000000000000" pitchFamily="18" charset="-128"/>
              </a:rPr>
              <a:t>1</a:t>
            </a:r>
            <a:r>
              <a:rPr lang="ja-JP" altLang="en-US" sz="2000" b="1" dirty="0">
                <a:latin typeface="UD デジタル 教科書体 NP-R" panose="02020400000000000000" pitchFamily="18" charset="-128"/>
                <a:ea typeface="UD デジタル 教科書体 NP-R" panose="02020400000000000000" pitchFamily="18" charset="-128"/>
              </a:rPr>
              <a:t>年目）</a:t>
            </a:r>
          </a:p>
        </p:txBody>
      </p:sp>
      <p:sp>
        <p:nvSpPr>
          <p:cNvPr id="57" name="りしりん"/>
          <p:cNvSpPr txBox="1"/>
          <p:nvPr/>
        </p:nvSpPr>
        <p:spPr>
          <a:xfrm>
            <a:off x="787428" y="661255"/>
            <a:ext cx="3587613" cy="64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457200">
              <a:defRPr sz="3500">
                <a:solidFill>
                  <a:srgbClr val="FFFFFF"/>
                </a:solidFill>
                <a:latin typeface="ヒラギノ角ゴ ProN W6"/>
                <a:ea typeface="ヒラギノ角ゴ ProN W6"/>
                <a:cs typeface="ヒラギノ角ゴ ProN W6"/>
                <a:sym typeface="ヒラギノ角ゴ ProN W6"/>
              </a:defRPr>
            </a:lvl1pPr>
          </a:lstStyle>
          <a:p>
            <a:r>
              <a:rPr lang="ja-JP" altLang="en-US"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中西　聡</a:t>
            </a:r>
            <a:endParaRPr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endParaRPr>
          </a:p>
        </p:txBody>
      </p:sp>
      <p:sp>
        <p:nvSpPr>
          <p:cNvPr id="58" name="地域おこし協力隊…"/>
          <p:cNvSpPr txBox="1"/>
          <p:nvPr/>
        </p:nvSpPr>
        <p:spPr>
          <a:xfrm>
            <a:off x="10549154" y="891633"/>
            <a:ext cx="2246305" cy="6258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r" defTabSz="457200">
              <a:defRPr sz="1700"/>
            </a:pPr>
            <a:r>
              <a:rPr dirty="0" err="1">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地域おこし協力隊</a:t>
            </a:r>
            <a:endParaRPr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endParaRPr>
          </a:p>
          <a:p>
            <a:pPr algn="r" defTabSz="457200">
              <a:defRPr sz="1700"/>
            </a:pPr>
            <a:r>
              <a:rPr dirty="0" err="1">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発表資料</a:t>
            </a:r>
            <a:endParaRPr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endParaRPr>
          </a:p>
        </p:txBody>
      </p:sp>
      <p:sp>
        <p:nvSpPr>
          <p:cNvPr id="59" name="北海道 利尻町"/>
          <p:cNvSpPr txBox="1"/>
          <p:nvPr/>
        </p:nvSpPr>
        <p:spPr>
          <a:xfrm>
            <a:off x="10299098" y="312672"/>
            <a:ext cx="2508887" cy="518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r" defTabSz="457200">
              <a:lnSpc>
                <a:spcPct val="300000"/>
              </a:lnSpc>
              <a:defRPr sz="2700"/>
            </a:lvl1pPr>
          </a:lstStyle>
          <a:p>
            <a:pPr>
              <a:lnSpc>
                <a:spcPct val="100000"/>
              </a:lnSpc>
            </a:pPr>
            <a:r>
              <a:rPr dirty="0" err="1">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北海道</a:t>
            </a:r>
            <a:r>
              <a:rPr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 </a:t>
            </a:r>
            <a:r>
              <a:rPr dirty="0" err="1">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利尻町</a:t>
            </a:r>
            <a:endParaRPr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endParaRPr>
          </a:p>
        </p:txBody>
      </p:sp>
      <p:sp>
        <p:nvSpPr>
          <p:cNvPr id="60" name="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
          <p:cNvSpPr txBox="1"/>
          <p:nvPr/>
        </p:nvSpPr>
        <p:spPr>
          <a:xfrm>
            <a:off x="1752280" y="7204310"/>
            <a:ext cx="9500144" cy="22198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lgn="just" defTabSz="457200">
              <a:lnSpc>
                <a:spcPct val="140000"/>
              </a:lnSpc>
              <a:defRPr sz="1800">
                <a:latin typeface="ヒラギノ角ゴ ProN W6"/>
                <a:ea typeface="ヒラギノ角ゴ ProN W6"/>
                <a:cs typeface="ヒラギノ角ゴ ProN W6"/>
                <a:sym typeface="ヒラギノ角ゴ ProN W6"/>
              </a:defRPr>
            </a:lvl1pPr>
          </a:lstStyle>
          <a:p>
            <a:r>
              <a:rPr lang="ja-JP" altLang="en-US" sz="1700" dirty="0">
                <a:solidFill>
                  <a:schemeClr val="tx1"/>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東京で観光と美容健康の２つの事業を経営していましたが、できることをやり切ったこと、世の中がコロナ過へ突入したことをきっかけに、事業をひと区切りし心機一転する一環でいくつか旅行へ行きました。利尻島はそのひとつで、海に山が浮かぶような特異な地形や豊かな自然などに至高の希少価値と無限の可能性を感じ、ここをセカンドライフにすると決意し移住しました。追々は会社もこちらへ移すことを考えてますが、まずは島の中から島のひとりとして関わり力になるため、協力隊という立場を最大限活用しています。</a:t>
            </a:r>
            <a:endParaRPr lang="zh-TW" altLang="en-US" sz="1700" dirty="0">
              <a:solidFill>
                <a:schemeClr val="tx1"/>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endParaRPr>
          </a:p>
        </p:txBody>
      </p:sp>
      <p:pic>
        <p:nvPicPr>
          <p:cNvPr id="61" name="イメージ" descr="イメージ"/>
          <p:cNvPicPr>
            <a:picLocks noChangeAspect="1"/>
          </p:cNvPicPr>
          <p:nvPr/>
        </p:nvPicPr>
        <p:blipFill>
          <a:blip r:embed="rId4"/>
          <a:stretch>
            <a:fillRect/>
          </a:stretch>
        </p:blipFill>
        <p:spPr>
          <a:xfrm>
            <a:off x="1721223" y="6487881"/>
            <a:ext cx="9638555" cy="655820"/>
          </a:xfrm>
          <a:prstGeom prst="rect">
            <a:avLst/>
          </a:prstGeom>
          <a:ln w="12700">
            <a:miter lim="400000"/>
          </a:ln>
        </p:spPr>
      </p:pic>
      <p:sp>
        <p:nvSpPr>
          <p:cNvPr id="62" name="円形"/>
          <p:cNvSpPr/>
          <p:nvPr/>
        </p:nvSpPr>
        <p:spPr>
          <a:xfrm>
            <a:off x="6898085" y="1447125"/>
            <a:ext cx="5312550" cy="5312550"/>
          </a:xfrm>
          <a:prstGeom prst="ellipse">
            <a:avLst/>
          </a:prstGeom>
          <a:solidFill>
            <a:srgbClr val="359F7C"/>
          </a:solidFill>
          <a:ln w="12700">
            <a:miter lim="400000"/>
          </a:ln>
        </p:spPr>
        <p:txBody>
          <a:bodyPr lIns="50800" tIns="50800" rIns="50800" bIns="50800" anchor="ctr"/>
          <a:lstStyle/>
          <a:p>
            <a:endParaRPr/>
          </a:p>
        </p:txBody>
      </p:sp>
      <p:sp>
        <p:nvSpPr>
          <p:cNvPr id="63" name="円形"/>
          <p:cNvSpPr/>
          <p:nvPr/>
        </p:nvSpPr>
        <p:spPr>
          <a:xfrm>
            <a:off x="7051452" y="1600492"/>
            <a:ext cx="5005815" cy="5005815"/>
          </a:xfrm>
          <a:prstGeom prst="ellipse">
            <a:avLst/>
          </a:prstGeom>
          <a:solidFill>
            <a:srgbClr val="FFFFFF"/>
          </a:solidFill>
          <a:ln w="12700">
            <a:miter lim="400000"/>
          </a:ln>
        </p:spPr>
        <p:txBody>
          <a:bodyPr lIns="50800" tIns="50800" rIns="50800" bIns="50800" anchor="ctr"/>
          <a:lstStyle/>
          <a:p>
            <a:endParaRPr/>
          </a:p>
        </p:txBody>
      </p:sp>
      <p:pic>
        <p:nvPicPr>
          <p:cNvPr id="13" name="図 12">
            <a:extLst>
              <a:ext uri="{FF2B5EF4-FFF2-40B4-BE49-F238E27FC236}">
                <a16:creationId xmlns:a16="http://schemas.microsoft.com/office/drawing/2014/main" id="{04F03EA5-08B7-4831-A2C7-1AB42E76944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495" t="11961" r="465"/>
          <a:stretch/>
        </p:blipFill>
        <p:spPr>
          <a:xfrm>
            <a:off x="7051451" y="1600492"/>
            <a:ext cx="5005815" cy="5005815"/>
          </a:xfrm>
          <a:prstGeom prst="ellipse">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g.jpg" descr="g.jpg"/>
          <p:cNvPicPr>
            <a:picLocks noChangeAspect="1"/>
          </p:cNvPicPr>
          <p:nvPr/>
        </p:nvPicPr>
        <p:blipFill>
          <a:blip r:embed="rId2"/>
          <a:srcRect t="2648" b="2648"/>
          <a:stretch>
            <a:fillRect/>
          </a:stretch>
        </p:blipFill>
        <p:spPr>
          <a:xfrm>
            <a:off x="-301625" y="13890"/>
            <a:ext cx="13607954" cy="9700421"/>
          </a:xfrm>
          <a:prstGeom prst="rect">
            <a:avLst/>
          </a:prstGeom>
          <a:ln w="12700">
            <a:miter lim="400000"/>
          </a:ln>
        </p:spPr>
      </p:pic>
      <p:sp>
        <p:nvSpPr>
          <p:cNvPr id="67" name="活動内容"/>
          <p:cNvSpPr txBox="1"/>
          <p:nvPr/>
        </p:nvSpPr>
        <p:spPr>
          <a:xfrm>
            <a:off x="787428" y="661255"/>
            <a:ext cx="3587613" cy="64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457200">
              <a:defRPr sz="3500">
                <a:solidFill>
                  <a:srgbClr val="FFFFFF"/>
                </a:solidFill>
                <a:latin typeface="ヒラギノ角ゴ ProN W6"/>
                <a:ea typeface="ヒラギノ角ゴ ProN W6"/>
                <a:cs typeface="ヒラギノ角ゴ ProN W6"/>
                <a:sym typeface="ヒラギノ角ゴ ProN W6"/>
              </a:defRPr>
            </a:lvl1pPr>
          </a:lstStyle>
          <a:p>
            <a:r>
              <a:rPr dirty="0" err="1">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活動内容</a:t>
            </a:r>
            <a:endParaRPr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endParaRPr>
          </a:p>
        </p:txBody>
      </p:sp>
      <p:sp>
        <p:nvSpPr>
          <p:cNvPr id="68" name="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
          <p:cNvSpPr txBox="1"/>
          <p:nvPr/>
        </p:nvSpPr>
        <p:spPr>
          <a:xfrm>
            <a:off x="1867312" y="2398936"/>
            <a:ext cx="4617049" cy="54498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lgn="just" defTabSz="457200">
              <a:lnSpc>
                <a:spcPct val="140000"/>
              </a:lnSpc>
              <a:defRPr sz="1800"/>
            </a:lvl1pPr>
          </a:lstStyle>
          <a:p>
            <a:pPr marL="285750" indent="-285750">
              <a:buFont typeface="Wingdings" panose="05000000000000000000" pitchFamily="2" charset="2"/>
              <a:buChar char="u"/>
            </a:pPr>
            <a:r>
              <a:rPr lang="ja-JP" altLang="en-US" b="1" dirty="0">
                <a:latin typeface="UD デジタル 教科書体 NP-R" panose="02020400000000000000" pitchFamily="18" charset="-128"/>
                <a:ea typeface="UD デジタル 教科書体 NP-R" panose="02020400000000000000" pitchFamily="18" charset="-128"/>
              </a:rPr>
              <a:t>神居海岸パークの運営</a:t>
            </a:r>
            <a:endParaRPr lang="en-US" altLang="ja-JP" b="1" dirty="0">
              <a:latin typeface="UD デジタル 教科書体 NP-R" panose="02020400000000000000" pitchFamily="18" charset="-128"/>
              <a:ea typeface="UD デジタル 教科書体 NP-R" panose="02020400000000000000" pitchFamily="18" charset="-128"/>
            </a:endParaRPr>
          </a:p>
          <a:p>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オンシーズン（</a:t>
            </a:r>
            <a:r>
              <a:rPr lang="en-US" altLang="ja-JP" dirty="0">
                <a:solidFill>
                  <a:schemeClr val="tx1"/>
                </a:solidFill>
                <a:latin typeface="UD デジタル 教科書体 NP-R" panose="02020400000000000000" pitchFamily="18" charset="-128"/>
                <a:ea typeface="UD デジタル 教科書体 NP-R" panose="02020400000000000000" pitchFamily="18" charset="-128"/>
              </a:rPr>
              <a:t>5</a:t>
            </a:r>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月～</a:t>
            </a:r>
            <a:r>
              <a:rPr lang="en-US" altLang="ja-JP" dirty="0">
                <a:solidFill>
                  <a:schemeClr val="tx1"/>
                </a:solidFill>
                <a:latin typeface="UD デジタル 教科書体 NP-R" panose="02020400000000000000" pitchFamily="18" charset="-128"/>
                <a:ea typeface="UD デジタル 教科書体 NP-R" panose="02020400000000000000" pitchFamily="18" charset="-128"/>
              </a:rPr>
              <a:t>9</a:t>
            </a:r>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月）においては、観光体験施設の「神居海岸パーク」にて ①ウニむき体験 ②昆布お土産作り体験 ③カニ釣り体験の３つの体験サービスを運営・管理しています。</a:t>
            </a:r>
            <a:endParaRPr lang="zh-TW" altLang="en-US" dirty="0">
              <a:solidFill>
                <a:schemeClr val="tx1"/>
              </a:solidFill>
              <a:latin typeface="UD デジタル 教科書体 NP-R" panose="02020400000000000000" pitchFamily="18" charset="-128"/>
              <a:ea typeface="UD デジタル 教科書体 NP-R" panose="02020400000000000000" pitchFamily="18" charset="-128"/>
            </a:endParaRPr>
          </a:p>
          <a:p>
            <a:endParaRPr lang="en-US" altLang="ja-JP" dirty="0">
              <a:latin typeface="UD デジタル 教科書体 NP-R" panose="02020400000000000000" pitchFamily="18" charset="-128"/>
              <a:ea typeface="UD デジタル 教科書体 NP-R" panose="02020400000000000000" pitchFamily="18" charset="-128"/>
            </a:endParaRPr>
          </a:p>
          <a:p>
            <a:pPr marL="285750" indent="-285750">
              <a:buFont typeface="Wingdings" panose="05000000000000000000" pitchFamily="2" charset="2"/>
              <a:buChar char="u"/>
            </a:pPr>
            <a:r>
              <a:rPr lang="ja-JP" altLang="en-US" b="1" dirty="0">
                <a:solidFill>
                  <a:schemeClr val="tx1"/>
                </a:solidFill>
                <a:latin typeface="UD デジタル 教科書体 NP-R" panose="02020400000000000000" pitchFamily="18" charset="-128"/>
                <a:ea typeface="UD デジタル 教科書体 NP-R" panose="02020400000000000000" pitchFamily="18" charset="-128"/>
              </a:rPr>
              <a:t>その他観光関連業務</a:t>
            </a:r>
            <a:endParaRPr lang="zh-TW" altLang="en-US" b="1"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オフシーズン（</a:t>
            </a:r>
            <a:r>
              <a:rPr lang="en-US" altLang="ja-JP" dirty="0">
                <a:solidFill>
                  <a:schemeClr val="tx1"/>
                </a:solidFill>
                <a:latin typeface="UD デジタル 教科書体 NP-R" panose="02020400000000000000" pitchFamily="18" charset="-128"/>
                <a:ea typeface="UD デジタル 教科書体 NP-R" panose="02020400000000000000" pitchFamily="18" charset="-128"/>
              </a:rPr>
              <a:t>10</a:t>
            </a:r>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月～</a:t>
            </a:r>
            <a:r>
              <a:rPr lang="en-US" altLang="ja-JP" dirty="0">
                <a:solidFill>
                  <a:schemeClr val="tx1"/>
                </a:solidFill>
                <a:latin typeface="UD デジタル 教科書体 NP-R" panose="02020400000000000000" pitchFamily="18" charset="-128"/>
                <a:ea typeface="UD デジタル 教科書体 NP-R" panose="02020400000000000000" pitchFamily="18" charset="-128"/>
              </a:rPr>
              <a:t>4</a:t>
            </a:r>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月）においては、町役場や観光協会の観光関連業務全般に携わり、主に観光事業者との連携を図っています。また、来シーズンに向けての企画・運営準備に力を入れ、島の観光発展・事業拡大を目指しています。</a:t>
            </a:r>
            <a:endParaRPr lang="zh-TW" altLang="en-US"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14" name="四角形: メモ 13">
            <a:extLst>
              <a:ext uri="{FF2B5EF4-FFF2-40B4-BE49-F238E27FC236}">
                <a16:creationId xmlns:a16="http://schemas.microsoft.com/office/drawing/2014/main" id="{A30B59A0-7849-4275-84FF-CB08E770CA36}"/>
              </a:ext>
            </a:extLst>
          </p:cNvPr>
          <p:cNvSpPr/>
          <p:nvPr/>
        </p:nvSpPr>
        <p:spPr>
          <a:xfrm>
            <a:off x="2933250" y="8280527"/>
            <a:ext cx="7138202" cy="951912"/>
          </a:xfrm>
          <a:prstGeom prst="foldedCorner">
            <a:avLst>
              <a:gd name="adj" fmla="val 50000"/>
            </a:avLst>
          </a:prstGeom>
          <a:solidFill>
            <a:srgbClr val="FFFEFD"/>
          </a:solidFill>
          <a:ln w="25400" cap="flat">
            <a:solidFill>
              <a:srgbClr val="DBC5DD"/>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400" b="0" i="0" u="none" strike="noStrike" cap="none" spc="0" normalizeH="0" baseline="0">
              <a:ln>
                <a:noFill/>
              </a:ln>
              <a:solidFill>
                <a:srgbClr val="000000"/>
              </a:solidFill>
              <a:effectLst/>
              <a:uFillTx/>
              <a:latin typeface="+mn-lt"/>
              <a:ea typeface="+mn-ea"/>
              <a:cs typeface="+mn-cs"/>
              <a:sym typeface="ヒラギノ角ゴ ProN W3"/>
            </a:endParaRPr>
          </a:p>
        </p:txBody>
      </p:sp>
      <p:sp>
        <p:nvSpPr>
          <p:cNvPr id="72" name="テキストテキストテキストテキストテキストテキストテキストテキストテキストテキストテキストテキストテキスト"/>
          <p:cNvSpPr txBox="1"/>
          <p:nvPr/>
        </p:nvSpPr>
        <p:spPr>
          <a:xfrm>
            <a:off x="1965473" y="8407904"/>
            <a:ext cx="9073756" cy="6721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defTabSz="457200">
              <a:lnSpc>
                <a:spcPct val="140000"/>
              </a:lnSpc>
              <a:defRPr sz="1300">
                <a:latin typeface="ヒラギノ角ゴ ProN W6"/>
                <a:ea typeface="ヒラギノ角ゴ ProN W6"/>
                <a:cs typeface="ヒラギノ角ゴ ProN W6"/>
                <a:sym typeface="ヒラギノ角ゴ ProN W6"/>
              </a:defRPr>
            </a:lvl1pPr>
          </a:lstStyle>
          <a:p>
            <a:r>
              <a:rPr lang="ja-JP" altLang="en-US" sz="1500" dirty="0">
                <a:latin typeface="UD デジタル 教科書体 NP-R" panose="02020400000000000000" pitchFamily="18" charset="-128"/>
                <a:ea typeface="UD デジタル 教科書体 NP-R" panose="02020400000000000000" pitchFamily="18" charset="-128"/>
              </a:rPr>
              <a:t>プライベートでは、野球・フットサル・格闘技・登山・釣りなど、</a:t>
            </a:r>
            <a:endParaRPr lang="en-US" altLang="ja-JP" sz="1500" dirty="0">
              <a:latin typeface="UD デジタル 教科書体 NP-R" panose="02020400000000000000" pitchFamily="18" charset="-128"/>
              <a:ea typeface="UD デジタル 教科書体 NP-R" panose="02020400000000000000" pitchFamily="18" charset="-128"/>
            </a:endParaRPr>
          </a:p>
          <a:p>
            <a:r>
              <a:rPr lang="ja-JP" altLang="en-US" sz="1500" dirty="0">
                <a:latin typeface="UD デジタル 教科書体 NP-R" panose="02020400000000000000" pitchFamily="18" charset="-128"/>
                <a:ea typeface="UD デジタル 教科書体 NP-R" panose="02020400000000000000" pitchFamily="18" charset="-128"/>
              </a:rPr>
              <a:t>東京では考えられないほどアクティブな毎日を過ごせています。</a:t>
            </a:r>
            <a:endParaRPr sz="1500" dirty="0">
              <a:latin typeface="UD デジタル 教科書体 NP-R" panose="02020400000000000000" pitchFamily="18" charset="-128"/>
              <a:ea typeface="UD デジタル 教科書体 NP-R" panose="02020400000000000000" pitchFamily="18" charset="-128"/>
            </a:endParaRPr>
          </a:p>
        </p:txBody>
      </p:sp>
      <p:sp>
        <p:nvSpPr>
          <p:cNvPr id="9" name="北海道 利尻町">
            <a:extLst>
              <a:ext uri="{FF2B5EF4-FFF2-40B4-BE49-F238E27FC236}">
                <a16:creationId xmlns:a16="http://schemas.microsoft.com/office/drawing/2014/main" id="{82E471AC-B2D5-432C-B5E2-C6A0B96A7B55}"/>
              </a:ext>
            </a:extLst>
          </p:cNvPr>
          <p:cNvSpPr txBox="1"/>
          <p:nvPr/>
        </p:nvSpPr>
        <p:spPr>
          <a:xfrm>
            <a:off x="10299098" y="312672"/>
            <a:ext cx="2508887" cy="518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r" defTabSz="457200">
              <a:lnSpc>
                <a:spcPct val="300000"/>
              </a:lnSpc>
              <a:defRPr sz="2700"/>
            </a:lvl1pPr>
          </a:lstStyle>
          <a:p>
            <a:pPr>
              <a:lnSpc>
                <a:spcPct val="100000"/>
              </a:lnSpc>
            </a:pPr>
            <a:r>
              <a:rPr dirty="0" err="1">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北海道</a:t>
            </a:r>
            <a:r>
              <a:rPr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 </a:t>
            </a:r>
            <a:r>
              <a:rPr dirty="0" err="1">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利尻町</a:t>
            </a:r>
            <a:endParaRPr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endParaRPr>
          </a:p>
        </p:txBody>
      </p:sp>
      <p:sp>
        <p:nvSpPr>
          <p:cNvPr id="10" name="地域おこし協力隊…">
            <a:extLst>
              <a:ext uri="{FF2B5EF4-FFF2-40B4-BE49-F238E27FC236}">
                <a16:creationId xmlns:a16="http://schemas.microsoft.com/office/drawing/2014/main" id="{EE9EC719-9A89-4097-8C44-03E81C1B5BEC}"/>
              </a:ext>
            </a:extLst>
          </p:cNvPr>
          <p:cNvSpPr txBox="1"/>
          <p:nvPr/>
        </p:nvSpPr>
        <p:spPr>
          <a:xfrm>
            <a:off x="10549154" y="891633"/>
            <a:ext cx="2246305" cy="6258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r" defTabSz="457200">
              <a:defRPr sz="1700"/>
            </a:pPr>
            <a:r>
              <a:rPr dirty="0" err="1">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地域おこし協力隊</a:t>
            </a:r>
            <a:endParaRPr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endParaRPr>
          </a:p>
          <a:p>
            <a:pPr algn="r" defTabSz="457200">
              <a:defRPr sz="1700"/>
            </a:pPr>
            <a:r>
              <a:rPr dirty="0" err="1">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発表資料</a:t>
            </a:r>
            <a:endParaRPr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endParaRPr>
          </a:p>
        </p:txBody>
      </p:sp>
      <p:pic>
        <p:nvPicPr>
          <p:cNvPr id="3" name="図 2">
            <a:extLst>
              <a:ext uri="{FF2B5EF4-FFF2-40B4-BE49-F238E27FC236}">
                <a16:creationId xmlns:a16="http://schemas.microsoft.com/office/drawing/2014/main" id="{A539F83D-2166-437B-BA7E-336C969CCA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5576" y="2520352"/>
            <a:ext cx="3543724" cy="265779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図 4">
            <a:extLst>
              <a:ext uri="{FF2B5EF4-FFF2-40B4-BE49-F238E27FC236}">
                <a16:creationId xmlns:a16="http://schemas.microsoft.com/office/drawing/2014/main" id="{FEB5ADBA-05F8-40A2-8702-EF6B78E21F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02624">
            <a:off x="6996409" y="4989423"/>
            <a:ext cx="3610843" cy="270813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g.jpg" descr="g.jpg"/>
          <p:cNvPicPr>
            <a:picLocks noChangeAspect="1"/>
          </p:cNvPicPr>
          <p:nvPr/>
        </p:nvPicPr>
        <p:blipFill>
          <a:blip r:embed="rId3"/>
          <a:srcRect t="2648" b="2648"/>
          <a:stretch>
            <a:fillRect/>
          </a:stretch>
        </p:blipFill>
        <p:spPr>
          <a:xfrm>
            <a:off x="-301625" y="13890"/>
            <a:ext cx="13607954" cy="9700421"/>
          </a:xfrm>
          <a:prstGeom prst="rect">
            <a:avLst/>
          </a:prstGeom>
          <a:ln w="12700">
            <a:miter lim="400000"/>
          </a:ln>
        </p:spPr>
      </p:pic>
      <p:sp>
        <p:nvSpPr>
          <p:cNvPr id="67" name="活動内容"/>
          <p:cNvSpPr txBox="1"/>
          <p:nvPr/>
        </p:nvSpPr>
        <p:spPr>
          <a:xfrm>
            <a:off x="787428" y="407340"/>
            <a:ext cx="3587613" cy="11490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457200">
              <a:defRPr sz="3500">
                <a:solidFill>
                  <a:srgbClr val="FFFFFF"/>
                </a:solidFill>
                <a:latin typeface="ヒラギノ角ゴ ProN W6"/>
                <a:ea typeface="ヒラギノ角ゴ ProN W6"/>
                <a:cs typeface="ヒラギノ角ゴ ProN W6"/>
                <a:sym typeface="ヒラギノ角ゴ ProN W6"/>
              </a:defRPr>
            </a:lvl1pPr>
          </a:lstStyle>
          <a:p>
            <a:pPr>
              <a:defRPr sz="3400">
                <a:solidFill>
                  <a:srgbClr val="FFFFFF"/>
                </a:solidFill>
                <a:latin typeface="ヒラギノ角ゴ ProN W6"/>
                <a:ea typeface="ヒラギノ角ゴ ProN W6"/>
                <a:cs typeface="ヒラギノ角ゴ ProN W6"/>
                <a:sym typeface="ヒラギノ角ゴ ProN W6"/>
              </a:defRPr>
            </a:pPr>
            <a:r>
              <a:rPr lang="ja-JP" altLang="en-US"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来年度以降の</a:t>
            </a:r>
          </a:p>
          <a:p>
            <a:pPr>
              <a:defRPr sz="3400">
                <a:solidFill>
                  <a:srgbClr val="FFFFFF"/>
                </a:solidFill>
                <a:latin typeface="ヒラギノ角ゴ ProN W6"/>
                <a:ea typeface="ヒラギノ角ゴ ProN W6"/>
                <a:cs typeface="ヒラギノ角ゴ ProN W6"/>
                <a:sym typeface="ヒラギノ角ゴ ProN W6"/>
              </a:defRPr>
            </a:pPr>
            <a:r>
              <a:rPr lang="ja-JP" altLang="en-US"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スケジュール</a:t>
            </a:r>
          </a:p>
        </p:txBody>
      </p:sp>
      <p:sp>
        <p:nvSpPr>
          <p:cNvPr id="68" name="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
          <p:cNvSpPr txBox="1"/>
          <p:nvPr/>
        </p:nvSpPr>
        <p:spPr>
          <a:xfrm>
            <a:off x="6422180" y="2271397"/>
            <a:ext cx="4617049" cy="54498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lgn="just" defTabSz="457200">
              <a:lnSpc>
                <a:spcPct val="140000"/>
              </a:lnSpc>
              <a:defRPr sz="1800"/>
            </a:lvl1pPr>
          </a:lstStyle>
          <a:p>
            <a:pPr marL="285750" marR="0" lvl="0" indent="-285750" algn="just" defTabSz="457200" rtl="0" eaLnBrk="1" fontAlgn="auto" latinLnBrk="0" hangingPunct="0">
              <a:lnSpc>
                <a:spcPct val="140000"/>
              </a:lnSpc>
              <a:spcBef>
                <a:spcPts val="0"/>
              </a:spcBef>
              <a:spcAft>
                <a:spcPts val="0"/>
              </a:spcAft>
              <a:buClrTx/>
              <a:buSzTx/>
              <a:buFont typeface="Wingdings" panose="05000000000000000000" pitchFamily="2" charset="2"/>
              <a:buChar char="u"/>
              <a:tabLst/>
              <a:defRPr/>
            </a:pPr>
            <a:r>
              <a:rPr lang="ja-JP" altLang="en-US" b="1" dirty="0">
                <a:latin typeface="UD デジタル 教科書体 NP-R" panose="02020400000000000000" pitchFamily="18" charset="-128"/>
                <a:ea typeface="UD デジタル 教科書体 NP-R" panose="02020400000000000000" pitchFamily="18" charset="-128"/>
              </a:rPr>
              <a:t>島の駅 再構築</a:t>
            </a:r>
            <a:endParaRPr kumimoji="0" lang="en-US" altLang="ja-JP" sz="1800" b="1" i="0" u="none" strike="noStrike" kern="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sym typeface="ヒラギノ角ゴ ProN W3"/>
            </a:endParaRPr>
          </a:p>
          <a:p>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島内最古の歴史的建造物にして、現在は飲食店兼観光体験施設としても活用されている「島の駅」を、島のインフォメーションセンターとしての役割を強め、島内観光の中心地及び情報発信地として再開発予定。島内最大のプロジェクトになるべく努めていきます。</a:t>
            </a:r>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endParaRPr kumimoji="0" lang="en-US" altLang="ja-JP" sz="1800" b="0" i="0" u="none" strike="noStrike" kern="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sym typeface="ヒラギノ角ゴ ProN W3"/>
            </a:endParaRPr>
          </a:p>
          <a:p>
            <a:pPr marL="285750" marR="0" lvl="0" indent="-285750" algn="just" defTabSz="457200" rtl="0" eaLnBrk="1" fontAlgn="auto" latinLnBrk="0" hangingPunct="0">
              <a:lnSpc>
                <a:spcPct val="140000"/>
              </a:lnSpc>
              <a:spcBef>
                <a:spcPts val="0"/>
              </a:spcBef>
              <a:spcAft>
                <a:spcPts val="0"/>
              </a:spcAft>
              <a:buClrTx/>
              <a:buSzTx/>
              <a:buFont typeface="Wingdings" panose="05000000000000000000" pitchFamily="2" charset="2"/>
              <a:buChar char="u"/>
              <a:tabLst/>
              <a:defRPr/>
            </a:pPr>
            <a:r>
              <a:rPr lang="ja-JP" altLang="en-US" b="1" dirty="0">
                <a:latin typeface="UD デジタル 教科書体 NP-R" panose="02020400000000000000" pitchFamily="18" charset="-128"/>
                <a:ea typeface="UD デジタル 教科書体 NP-R" panose="02020400000000000000" pitchFamily="18" charset="-128"/>
              </a:rPr>
              <a:t>クルーズ事業</a:t>
            </a:r>
            <a:endParaRPr kumimoji="0" lang="zh-TW" altLang="en-US" sz="1800" b="1" i="0" u="none" strike="noStrike" kern="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sym typeface="ヒラギノ角ゴ ProN W3"/>
            </a:endParaRPr>
          </a:p>
          <a:p>
            <a:pPr marL="0" marR="0" lvl="0" indent="0" algn="just" defTabSz="457200" rtl="0" eaLnBrk="1" fontAlgn="auto" latinLnBrk="0" hangingPunct="0">
              <a:lnSpc>
                <a:spcPct val="14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sym typeface="ヒラギノ角ゴ ProN W3"/>
              </a:rPr>
              <a:t>沓形港に寄港する来年度以降のクルーズには、これまで以上に多くの企画を用意しています。観光客はもちろん、町民に</a:t>
            </a:r>
            <a:r>
              <a:rPr lang="ja-JP" altLang="en-US" dirty="0">
                <a:latin typeface="UD デジタル 教科書体 NP-R" panose="02020400000000000000" pitchFamily="18" charset="-128"/>
                <a:ea typeface="UD デジタル 教科書体 NP-R" panose="02020400000000000000" pitchFamily="18" charset="-128"/>
              </a:rPr>
              <a:t>も恩恵があるような形を目指しています。</a:t>
            </a:r>
            <a:endParaRPr kumimoji="0" lang="zh-TW" altLang="en-US" sz="1800" b="0" i="0" u="none" strike="noStrike" kern="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sym typeface="ヒラギノ角ゴ ProN W3"/>
            </a:endParaRPr>
          </a:p>
        </p:txBody>
      </p:sp>
      <p:sp>
        <p:nvSpPr>
          <p:cNvPr id="14" name="四角形: メモ 13">
            <a:extLst>
              <a:ext uri="{FF2B5EF4-FFF2-40B4-BE49-F238E27FC236}">
                <a16:creationId xmlns:a16="http://schemas.microsoft.com/office/drawing/2014/main" id="{A30B59A0-7849-4275-84FF-CB08E770CA36}"/>
              </a:ext>
            </a:extLst>
          </p:cNvPr>
          <p:cNvSpPr/>
          <p:nvPr/>
        </p:nvSpPr>
        <p:spPr>
          <a:xfrm>
            <a:off x="2362499" y="8293053"/>
            <a:ext cx="8279704" cy="951912"/>
          </a:xfrm>
          <a:prstGeom prst="foldedCorner">
            <a:avLst>
              <a:gd name="adj" fmla="val 50000"/>
            </a:avLst>
          </a:prstGeom>
          <a:solidFill>
            <a:srgbClr val="FFFEFD"/>
          </a:solidFill>
          <a:ln w="25400" cap="flat">
            <a:solidFill>
              <a:srgbClr val="DBC5DD"/>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0" cap="none" spc="0" normalizeH="0" baseline="0" noProof="0" dirty="0">
              <a:ln>
                <a:noFill/>
              </a:ln>
              <a:solidFill>
                <a:srgbClr val="000000"/>
              </a:solidFill>
              <a:effectLst/>
              <a:uLnTx/>
              <a:uFillTx/>
              <a:latin typeface="ヒラギノ角ゴ ProN W3"/>
              <a:ea typeface="+mn-ea"/>
              <a:cs typeface="+mn-cs"/>
              <a:sym typeface="ヒラギノ角ゴ ProN W3"/>
            </a:endParaRPr>
          </a:p>
        </p:txBody>
      </p:sp>
      <p:sp>
        <p:nvSpPr>
          <p:cNvPr id="72" name="テキストテキストテキストテキストテキストテキストテキストテキストテキストテキストテキストテキストテキスト"/>
          <p:cNvSpPr txBox="1"/>
          <p:nvPr/>
        </p:nvSpPr>
        <p:spPr>
          <a:xfrm>
            <a:off x="1965473" y="8407904"/>
            <a:ext cx="9073756" cy="6721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defTabSz="457200">
              <a:lnSpc>
                <a:spcPct val="140000"/>
              </a:lnSpc>
              <a:defRPr sz="1300">
                <a:latin typeface="ヒラギノ角ゴ ProN W6"/>
                <a:ea typeface="ヒラギノ角ゴ ProN W6"/>
                <a:cs typeface="ヒラギノ角ゴ ProN W6"/>
                <a:sym typeface="ヒラギノ角ゴ ProN W6"/>
              </a:defRPr>
            </a:lvl1pPr>
          </a:lstStyle>
          <a:p>
            <a:pPr marL="0" marR="0" lvl="0" indent="0" algn="ctr" defTabSz="457200" rtl="0" eaLnBrk="1" fontAlgn="auto" latinLnBrk="0" hangingPunct="0">
              <a:lnSpc>
                <a:spcPct val="140000"/>
              </a:lnSpc>
              <a:spcBef>
                <a:spcPts val="0"/>
              </a:spcBef>
              <a:spcAft>
                <a:spcPts val="0"/>
              </a:spcAft>
              <a:buClrTx/>
              <a:buSzTx/>
              <a:buFontTx/>
              <a:buNone/>
              <a:tabLst/>
              <a:defRPr/>
            </a:pPr>
            <a:r>
              <a:rPr kumimoji="0" lang="ja-JP" altLang="en-US" sz="1500" b="0" i="0" u="none" strike="noStrike" kern="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sym typeface="ヒラギノ角ゴ ProN W6"/>
              </a:rPr>
              <a:t>これまで雪のない地域で暮らしてきましたが、利尻</a:t>
            </a:r>
            <a:r>
              <a:rPr lang="ja-JP" altLang="en-US" sz="1500" dirty="0">
                <a:latin typeface="UD デジタル 教科書体 NP-R" panose="02020400000000000000" pitchFamily="18" charset="-128"/>
                <a:ea typeface="UD デジタル 教科書体 NP-R" panose="02020400000000000000" pitchFamily="18" charset="-128"/>
              </a:rPr>
              <a:t>の冬にも</a:t>
            </a:r>
            <a:r>
              <a:rPr kumimoji="0" lang="ja-JP" altLang="en-US" sz="1500" b="0" i="0" u="none" strike="noStrike" kern="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sym typeface="ヒラギノ角ゴ ProN W6"/>
              </a:rPr>
              <a:t>慣れてきたので、</a:t>
            </a:r>
            <a:endParaRPr kumimoji="0" lang="en-US" altLang="ja-JP" sz="1500" b="0" i="0" u="none" strike="noStrike" kern="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sym typeface="ヒラギノ角ゴ ProN W6"/>
            </a:endParaRPr>
          </a:p>
          <a:p>
            <a:pPr marL="0" marR="0" lvl="0" indent="0" algn="ctr" defTabSz="457200" rtl="0" eaLnBrk="1" fontAlgn="auto" latinLnBrk="0" hangingPunct="0">
              <a:lnSpc>
                <a:spcPct val="140000"/>
              </a:lnSpc>
              <a:spcBef>
                <a:spcPts val="0"/>
              </a:spcBef>
              <a:spcAft>
                <a:spcPts val="0"/>
              </a:spcAft>
              <a:buClrTx/>
              <a:buSzTx/>
              <a:buFontTx/>
              <a:buNone/>
              <a:tabLst/>
              <a:defRPr/>
            </a:pPr>
            <a:r>
              <a:rPr lang="ja-JP" altLang="en-US" sz="1500" dirty="0">
                <a:latin typeface="UD デジタル 教科書体 NP-R" panose="02020400000000000000" pitchFamily="18" charset="-128"/>
                <a:ea typeface="UD デジタル 教科書体 NP-R" panose="02020400000000000000" pitchFamily="18" charset="-128"/>
              </a:rPr>
              <a:t>来</a:t>
            </a:r>
            <a:r>
              <a:rPr kumimoji="0" lang="ja-JP" altLang="en-US" sz="1500" b="0" i="0" u="none" strike="noStrike" kern="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sym typeface="ヒラギノ角ゴ ProN W6"/>
              </a:rPr>
              <a:t>冬はスキーやスノーボードなどウィンタースポーツにチャレンジしようと思います。</a:t>
            </a:r>
            <a:endParaRPr kumimoji="0" sz="1500" b="0" i="0" u="none" strike="noStrike" kern="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sym typeface="ヒラギノ角ゴ ProN W6"/>
            </a:endParaRPr>
          </a:p>
        </p:txBody>
      </p:sp>
      <p:sp>
        <p:nvSpPr>
          <p:cNvPr id="9" name="北海道 利尻町">
            <a:extLst>
              <a:ext uri="{FF2B5EF4-FFF2-40B4-BE49-F238E27FC236}">
                <a16:creationId xmlns:a16="http://schemas.microsoft.com/office/drawing/2014/main" id="{82E471AC-B2D5-432C-B5E2-C6A0B96A7B55}"/>
              </a:ext>
            </a:extLst>
          </p:cNvPr>
          <p:cNvSpPr txBox="1"/>
          <p:nvPr/>
        </p:nvSpPr>
        <p:spPr>
          <a:xfrm>
            <a:off x="10299098" y="312672"/>
            <a:ext cx="2508887" cy="518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r" defTabSz="457200">
              <a:lnSpc>
                <a:spcPct val="300000"/>
              </a:lnSpc>
              <a:defRPr sz="2700"/>
            </a:lvl1pPr>
          </a:lstStyle>
          <a:p>
            <a:pPr marL="0" marR="0" lvl="0" indent="0" algn="r" defTabSz="457200" rtl="0" eaLnBrk="1" fontAlgn="auto" latinLnBrk="0" hangingPunct="0">
              <a:lnSpc>
                <a:spcPct val="100000"/>
              </a:lnSpc>
              <a:spcBef>
                <a:spcPts val="0"/>
              </a:spcBef>
              <a:spcAft>
                <a:spcPts val="0"/>
              </a:spcAft>
              <a:buClrTx/>
              <a:buSzTx/>
              <a:buFontTx/>
              <a:buNone/>
              <a:tabLst/>
              <a:defRPr/>
            </a:pPr>
            <a:r>
              <a:rPr kumimoji="0" sz="2700" b="0" i="0" u="none" strike="noStrike" kern="0" cap="none" spc="0" normalizeH="0" baseline="0" noProof="0" dirty="0" err="1">
                <a:ln>
                  <a:noFill/>
                </a:ln>
                <a:solidFill>
                  <a:srgbClr val="000000"/>
                </a:solidFill>
                <a:effectLst>
                  <a:outerShdw blurRad="38100" dist="38100" dir="2700000" algn="tl">
                    <a:srgbClr val="000000">
                      <a:alpha val="43137"/>
                    </a:srgbClr>
                  </a:outerShdw>
                </a:effectLst>
                <a:uLnTx/>
                <a:uFillTx/>
                <a:latin typeface="UD デジタル 教科書体 NP-R" panose="02020400000000000000" pitchFamily="18" charset="-128"/>
                <a:ea typeface="UD デジタル 教科書体 NP-R" panose="02020400000000000000" pitchFamily="18" charset="-128"/>
                <a:sym typeface="ヒラギノ角ゴ ProN W3"/>
              </a:rPr>
              <a:t>北海道</a:t>
            </a:r>
            <a:r>
              <a:rPr kumimoji="0" sz="27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UD デジタル 教科書体 NP-R" panose="02020400000000000000" pitchFamily="18" charset="-128"/>
                <a:ea typeface="UD デジタル 教科書体 NP-R" panose="02020400000000000000" pitchFamily="18" charset="-128"/>
                <a:sym typeface="ヒラギノ角ゴ ProN W3"/>
              </a:rPr>
              <a:t> </a:t>
            </a:r>
            <a:r>
              <a:rPr kumimoji="0" sz="2700" b="0" i="0" u="none" strike="noStrike" kern="0" cap="none" spc="0" normalizeH="0" baseline="0" noProof="0" dirty="0" err="1">
                <a:ln>
                  <a:noFill/>
                </a:ln>
                <a:solidFill>
                  <a:srgbClr val="000000"/>
                </a:solidFill>
                <a:effectLst>
                  <a:outerShdw blurRad="38100" dist="38100" dir="2700000" algn="tl">
                    <a:srgbClr val="000000">
                      <a:alpha val="43137"/>
                    </a:srgbClr>
                  </a:outerShdw>
                </a:effectLst>
                <a:uLnTx/>
                <a:uFillTx/>
                <a:latin typeface="UD デジタル 教科書体 NP-R" panose="02020400000000000000" pitchFamily="18" charset="-128"/>
                <a:ea typeface="UD デジタル 教科書体 NP-R" panose="02020400000000000000" pitchFamily="18" charset="-128"/>
                <a:sym typeface="ヒラギノ角ゴ ProN W3"/>
              </a:rPr>
              <a:t>利尻町</a:t>
            </a:r>
            <a:endParaRPr kumimoji="0" sz="27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UD デジタル 教科書体 NP-R" panose="02020400000000000000" pitchFamily="18" charset="-128"/>
              <a:ea typeface="UD デジタル 教科書体 NP-R" panose="02020400000000000000" pitchFamily="18" charset="-128"/>
              <a:sym typeface="ヒラギノ角ゴ ProN W3"/>
            </a:endParaRPr>
          </a:p>
        </p:txBody>
      </p:sp>
      <p:sp>
        <p:nvSpPr>
          <p:cNvPr id="10" name="地域おこし協力隊…">
            <a:extLst>
              <a:ext uri="{FF2B5EF4-FFF2-40B4-BE49-F238E27FC236}">
                <a16:creationId xmlns:a16="http://schemas.microsoft.com/office/drawing/2014/main" id="{EE9EC719-9A89-4097-8C44-03E81C1B5BEC}"/>
              </a:ext>
            </a:extLst>
          </p:cNvPr>
          <p:cNvSpPr txBox="1"/>
          <p:nvPr/>
        </p:nvSpPr>
        <p:spPr>
          <a:xfrm>
            <a:off x="10549154" y="891633"/>
            <a:ext cx="2246305" cy="6258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0" marR="0" lvl="0" indent="0" algn="r" defTabSz="457200" rtl="0" eaLnBrk="1" fontAlgn="auto" latinLnBrk="0" hangingPunct="0">
              <a:lnSpc>
                <a:spcPct val="100000"/>
              </a:lnSpc>
              <a:spcBef>
                <a:spcPts val="0"/>
              </a:spcBef>
              <a:spcAft>
                <a:spcPts val="0"/>
              </a:spcAft>
              <a:buClrTx/>
              <a:buSzTx/>
              <a:buFontTx/>
              <a:buNone/>
              <a:tabLst/>
              <a:defRPr sz="1700"/>
            </a:pPr>
            <a:r>
              <a:rPr kumimoji="0" sz="1700" b="0" i="0" u="none" strike="noStrike" kern="0" cap="none" spc="0" normalizeH="0" baseline="0" noProof="0" dirty="0" err="1">
                <a:ln>
                  <a:noFill/>
                </a:ln>
                <a:solidFill>
                  <a:srgbClr val="000000"/>
                </a:solidFill>
                <a:effectLst>
                  <a:outerShdw blurRad="38100" dist="38100" dir="2700000" algn="tl">
                    <a:srgbClr val="000000">
                      <a:alpha val="43137"/>
                    </a:srgbClr>
                  </a:outerShdw>
                </a:effectLst>
                <a:uLnTx/>
                <a:uFillTx/>
                <a:latin typeface="UD デジタル 教科書体 NP-R" panose="02020400000000000000" pitchFamily="18" charset="-128"/>
                <a:ea typeface="UD デジタル 教科書体 NP-R" panose="02020400000000000000" pitchFamily="18" charset="-128"/>
                <a:sym typeface="ヒラギノ角ゴ ProN W3"/>
              </a:rPr>
              <a:t>地域おこし協力隊</a:t>
            </a:r>
            <a:endParaRPr kumimoji="0" sz="17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UD デジタル 教科書体 NP-R" panose="02020400000000000000" pitchFamily="18" charset="-128"/>
              <a:ea typeface="UD デジタル 教科書体 NP-R" panose="02020400000000000000" pitchFamily="18" charset="-128"/>
              <a:sym typeface="ヒラギノ角ゴ ProN W3"/>
            </a:endParaRPr>
          </a:p>
          <a:p>
            <a:pPr marL="0" marR="0" lvl="0" indent="0" algn="r" defTabSz="457200" rtl="0" eaLnBrk="1" fontAlgn="auto" latinLnBrk="0" hangingPunct="0">
              <a:lnSpc>
                <a:spcPct val="100000"/>
              </a:lnSpc>
              <a:spcBef>
                <a:spcPts val="0"/>
              </a:spcBef>
              <a:spcAft>
                <a:spcPts val="0"/>
              </a:spcAft>
              <a:buClrTx/>
              <a:buSzTx/>
              <a:buFontTx/>
              <a:buNone/>
              <a:tabLst/>
              <a:defRPr sz="1700"/>
            </a:pPr>
            <a:r>
              <a:rPr kumimoji="0" sz="1700" b="0" i="0" u="none" strike="noStrike" kern="0" cap="none" spc="0" normalizeH="0" baseline="0" noProof="0" dirty="0" err="1">
                <a:ln>
                  <a:noFill/>
                </a:ln>
                <a:solidFill>
                  <a:srgbClr val="000000"/>
                </a:solidFill>
                <a:effectLst>
                  <a:outerShdw blurRad="38100" dist="38100" dir="2700000" algn="tl">
                    <a:srgbClr val="000000">
                      <a:alpha val="43137"/>
                    </a:srgbClr>
                  </a:outerShdw>
                </a:effectLst>
                <a:uLnTx/>
                <a:uFillTx/>
                <a:latin typeface="UD デジタル 教科書体 NP-R" panose="02020400000000000000" pitchFamily="18" charset="-128"/>
                <a:ea typeface="UD デジタル 教科書体 NP-R" panose="02020400000000000000" pitchFamily="18" charset="-128"/>
                <a:sym typeface="ヒラギノ角ゴ ProN W3"/>
              </a:rPr>
              <a:t>発表資料</a:t>
            </a:r>
            <a:endParaRPr kumimoji="0" sz="17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UD デジタル 教科書体 NP-R" panose="02020400000000000000" pitchFamily="18" charset="-128"/>
              <a:ea typeface="UD デジタル 教科書体 NP-R" panose="02020400000000000000" pitchFamily="18" charset="-128"/>
              <a:sym typeface="ヒラギノ角ゴ ProN W3"/>
            </a:endParaRPr>
          </a:p>
        </p:txBody>
      </p:sp>
      <p:pic>
        <p:nvPicPr>
          <p:cNvPr id="11" name="図 10">
            <a:extLst>
              <a:ext uri="{FF2B5EF4-FFF2-40B4-BE49-F238E27FC236}">
                <a16:creationId xmlns:a16="http://schemas.microsoft.com/office/drawing/2014/main" id="{A7D8F993-BF79-48FF-A268-B8241F6AB40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285" r="7285"/>
          <a:stretch/>
        </p:blipFill>
        <p:spPr>
          <a:xfrm>
            <a:off x="1965473" y="2454698"/>
            <a:ext cx="3721343" cy="287593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図 6">
            <a:extLst>
              <a:ext uri="{FF2B5EF4-FFF2-40B4-BE49-F238E27FC236}">
                <a16:creationId xmlns:a16="http://schemas.microsoft.com/office/drawing/2014/main" id="{A0A9B648-C2D2-456A-84CE-DFDABEE538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25291">
            <a:off x="2009644" y="5104848"/>
            <a:ext cx="3777988" cy="251865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946011684"/>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effectStyle>
        <a:effectStyle>
          <a:effectLst/>
        </a:effectStyle>
        <a:effectStyle>
          <a:effectLst/>
        </a:effectStyle>
      </a:effectStyleLst>
      <a:bgFillStyleLst>
        <a:solidFill>
          <a:srgbClr val="FFFFFF"/>
        </a:solidFill>
        <a:solidFill>
          <a:srgbClr val="FFFFFF"/>
        </a:solidFill>
        <a:solidFill>
          <a:srgbClr val="FFFFFF"/>
        </a:soli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effectStyle>
        <a:effectStyle>
          <a:effectLst/>
        </a:effectStyle>
        <a:effectStyle>
          <a:effectLst/>
        </a:effectStyle>
      </a:effectStyleLst>
      <a:bgFillStyleLst>
        <a:solidFill>
          <a:srgbClr val="FFFFFF"/>
        </a:solidFill>
        <a:solidFill>
          <a:srgbClr val="FFFFFF"/>
        </a:solidFill>
        <a:solidFill>
          <a:srgbClr val="FFFFFF"/>
        </a:soli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426</TotalTime>
  <Words>494</Words>
  <Application>Microsoft Office PowerPoint</Application>
  <PresentationFormat>ユーザー設定</PresentationFormat>
  <Paragraphs>35</Paragraphs>
  <Slides>3</Slides>
  <Notes>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vt:i4>
      </vt:variant>
    </vt:vector>
  </HeadingPairs>
  <TitlesOfParts>
    <vt:vector size="11" baseType="lpstr">
      <vt:lpstr>Helvetica Neue Light</vt:lpstr>
      <vt:lpstr>Helvetica Neue Thin</vt:lpstr>
      <vt:lpstr>Lucida Grande</vt:lpstr>
      <vt:lpstr>UD デジタル 教科書体 NP-R</vt:lpstr>
      <vt:lpstr>ヒラギノ角ゴ ProN W3</vt:lpstr>
      <vt:lpstr>ヒラギノ角ゴ ProN W6</vt:lpstr>
      <vt:lpstr>Wingdings</vt:lpstr>
      <vt:lpstr>White</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中西 聡</dc:creator>
  <cp:lastModifiedBy>中西 聡</cp:lastModifiedBy>
  <cp:revision>25</cp:revision>
  <cp:lastPrinted>2023-02-15T07:17:39Z</cp:lastPrinted>
  <dcterms:modified xsi:type="dcterms:W3CDTF">2024-02-02T04:46:41Z</dcterms:modified>
</cp:coreProperties>
</file>